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8" r:id="rId12"/>
    <p:sldId id="25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46" d="100"/>
          <a:sy n="46" d="100"/>
        </p:scale>
        <p:origin x="14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472D2-445F-4B65-8A88-D9FAA11C41C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4F155-B95B-499B-BB07-F268C200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6F0F330-C030-49AA-98EC-24B275FD786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58B3FED-10BA-460D-AD52-12C3BE9FF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9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10DEC-5F0F-42F8-A527-4FBF520F47E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496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10DEC-5F0F-42F8-A527-4FBF520F47E2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468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9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9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7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B392-4BB2-4423-806B-1BE8B0EF90D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3F7B-2693-45A2-B5E8-66A50E213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1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xdisabilitie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facebook.com/TxDisabiliti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94993-E549-4E5B-947B-BBF4D5C23E33}" type="slidenum">
              <a:rPr lang="en-US" altLang="en-US"/>
              <a:pPr>
                <a:defRPr/>
              </a:pPr>
              <a:t>1</a:t>
            </a:fld>
            <a:endParaRPr lang="en-US" altLang="en-US" sz="1400">
              <a:latin typeface="Times"/>
            </a:endParaRP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1524000" y="166370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b="1" i="1">
              <a:latin typeface="Arial" charset="0"/>
              <a:cs typeface="Times New Roman" pitchFamily="18" charset="0"/>
            </a:endParaRPr>
          </a:p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0" y="4768851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2000" b="1" i="1" dirty="0">
              <a:latin typeface="Arial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</a:rPr>
              <a:t>Special Presentation to 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>Bridges Conference</a:t>
            </a:r>
            <a:endParaRPr lang="en-US" altLang="en-US" sz="3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>Houston May 3, 2018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en-US" sz="32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524000" y="533401"/>
            <a:ext cx="8915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      The Coalition of Texans with Disabilities</a:t>
            </a: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508003"/>
            <a:ext cx="4038600" cy="25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9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53376" cy="12255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Ensuring Accountability for Services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/>
            </a:pPr>
            <a:endParaRPr lang="en-US" b="1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4400" b="1" dirty="0" smtClean="0"/>
              <a:t>Managed </a:t>
            </a:r>
            <a:r>
              <a:rPr lang="en-US" sz="4400" b="1" dirty="0"/>
              <a:t>Care Organizations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 b="1" dirty="0"/>
              <a:t>Texas Health and Human Services Commission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 b="1" dirty="0"/>
              <a:t>Legislature</a:t>
            </a:r>
          </a:p>
          <a:p>
            <a:endParaRPr lang="en-US" dirty="0"/>
          </a:p>
        </p:txBody>
      </p:sp>
      <p:sp>
        <p:nvSpPr>
          <p:cNvPr id="4" name="AutoShape 2" descr="Image result for accounting images clip art"/>
          <p:cNvSpPr>
            <a:spLocks noChangeAspect="1" noChangeArrowheads="1"/>
          </p:cNvSpPr>
          <p:nvPr/>
        </p:nvSpPr>
        <p:spPr bwMode="auto">
          <a:xfrm>
            <a:off x="155575" y="-1233488"/>
            <a:ext cx="2677024" cy="23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ccounting images clip art"/>
          <p:cNvSpPr>
            <a:spLocks noChangeAspect="1" noChangeArrowheads="1"/>
          </p:cNvSpPr>
          <p:nvPr/>
        </p:nvSpPr>
        <p:spPr bwMode="auto">
          <a:xfrm>
            <a:off x="155575" y="-1233488"/>
            <a:ext cx="28956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6" y="57150"/>
            <a:ext cx="2901456" cy="25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Eight years ago, State </a:t>
            </a:r>
            <a:r>
              <a:rPr lang="en-US" sz="4000" dirty="0"/>
              <a:t>officials said  that 50% of people with intellectual and developmental disabilities currently in nursing homes could never live successfully in the community</a:t>
            </a:r>
            <a:r>
              <a:rPr lang="en-US" sz="4000" dirty="0" smtClean="0"/>
              <a:t>.</a:t>
            </a:r>
            <a:endParaRPr lang="en-US" sz="4000" dirty="0"/>
          </a:p>
          <a:p>
            <a:pPr marL="0" indent="0">
              <a:buNone/>
            </a:pPr>
            <a:endParaRPr lang="en-US" sz="4400" dirty="0" smtClean="0">
              <a:effectLst/>
            </a:endParaRP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06" y="4535556"/>
            <a:ext cx="2131737" cy="2131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64" y="4731026"/>
            <a:ext cx="1936266" cy="19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500" b="1" dirty="0" smtClean="0">
                <a:solidFill>
                  <a:srgbClr val="FF0000"/>
                </a:solidFill>
              </a:rPr>
              <a:t>False!</a:t>
            </a:r>
            <a:endParaRPr lang="en-US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539" y="401948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State officials said that 100 % of these people were too disabled to live in the community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32" y="675861"/>
            <a:ext cx="4624129" cy="30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Critical Needs that can be </a:t>
            </a:r>
            <a:r>
              <a:rPr lang="en-US" b="1" u="sng" dirty="0" smtClean="0"/>
              <a:t>much better!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47" y="1716029"/>
            <a:ext cx="5903843" cy="4198289"/>
          </a:xfrm>
        </p:spPr>
      </p:pic>
    </p:spTree>
    <p:extLst>
      <p:ext uri="{BB962C8B-B14F-4D97-AF65-F5344CB8AC3E}">
        <p14:creationId xmlns:p14="http://schemas.microsoft.com/office/powerpoint/2010/main" val="3143867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44" y="285612"/>
            <a:ext cx="11353800" cy="6115188"/>
          </a:xfrm>
        </p:spPr>
        <p:txBody>
          <a:bodyPr/>
          <a:lstStyle/>
          <a:p>
            <a:pPr algn="ctr"/>
            <a:r>
              <a:rPr lang="en-US" b="1" u="sng" dirty="0" smtClean="0"/>
              <a:t>Medicaid Dental Benefits for Adults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Better:  Nutrition, Health, Employability, Social Opportunities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Less:  Emergency Rooms, Opioid Rx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41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Crushing The Workforce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52" y="1258415"/>
            <a:ext cx="7261373" cy="51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36" y="191330"/>
            <a:ext cx="11454390" cy="65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8" y="0"/>
            <a:ext cx="11554693" cy="6794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99"/>
            <a:ext cx="11389562" cy="5719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591098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0564" cy="586942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Know your policymakers</a:t>
            </a:r>
            <a:br>
              <a:rPr lang="en-US" sz="49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Get your policymakers to know you</a:t>
            </a:r>
            <a:br>
              <a:rPr lang="en-US" sz="49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Face of the issue</a:t>
            </a:r>
            <a:br>
              <a:rPr lang="en-US" sz="49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Value of the issue</a:t>
            </a:r>
            <a:br>
              <a:rPr lang="en-US" sz="49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Join a group/organization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48" y="755375"/>
            <a:ext cx="9844640" cy="51056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 smtClean="0"/>
              <a:t>About how much of Texas Medicaid is in managed care?</a:t>
            </a:r>
          </a:p>
          <a:p>
            <a:pPr marL="0" indent="0">
              <a:buNone/>
            </a:pPr>
            <a:endParaRPr lang="en-US" sz="4400" b="1" dirty="0"/>
          </a:p>
          <a:p>
            <a:pPr marL="514350" indent="-514350">
              <a:buAutoNum type="alphaUcPeriod"/>
            </a:pPr>
            <a:r>
              <a:rPr lang="en-US" sz="4400" b="1" dirty="0" smtClean="0"/>
              <a:t>90%</a:t>
            </a:r>
          </a:p>
          <a:p>
            <a:pPr marL="514350" indent="-514350">
              <a:buAutoNum type="alphaUcPeriod"/>
            </a:pPr>
            <a:endParaRPr lang="en-US" sz="4400" b="1" dirty="0"/>
          </a:p>
          <a:p>
            <a:pPr marL="514350" indent="-514350">
              <a:buAutoNum type="alphaUcPeriod"/>
            </a:pPr>
            <a:r>
              <a:rPr lang="en-US" sz="4400" b="1" dirty="0" smtClean="0"/>
              <a:t>66%</a:t>
            </a:r>
          </a:p>
          <a:p>
            <a:pPr marL="514350" indent="-514350">
              <a:buAutoNum type="alphaUcPeriod"/>
            </a:pPr>
            <a:endParaRPr lang="en-US" sz="4400" b="1" dirty="0"/>
          </a:p>
          <a:p>
            <a:pPr marL="514350" indent="-514350">
              <a:buAutoNum type="alphaUcPeriod"/>
            </a:pPr>
            <a:r>
              <a:rPr lang="en-US" sz="4400" b="1" dirty="0" smtClean="0"/>
              <a:t>40%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94993-E549-4E5B-947B-BBF4D5C23E33}" type="slidenum">
              <a:rPr lang="en-US" altLang="en-US"/>
              <a:pPr>
                <a:defRPr/>
              </a:pPr>
              <a:t>20</a:t>
            </a:fld>
            <a:endParaRPr lang="en-US" altLang="en-US" sz="1400">
              <a:latin typeface="Times"/>
            </a:endParaRP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1524000" y="166370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b="1" i="1">
              <a:latin typeface="Arial" charset="0"/>
              <a:cs typeface="Times New Roman" pitchFamily="18" charset="0"/>
            </a:endParaRPr>
          </a:p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59872" y="3640693"/>
            <a:ext cx="984365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latin typeface="Times New Roman" pitchFamily="18" charset="0"/>
                <a:hlinkClick r:id="rId3"/>
              </a:rPr>
              <a:t>www.txdisabilities.org</a:t>
            </a:r>
            <a:endParaRPr lang="en-US" sz="5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en-US" sz="5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en-US" sz="5400" dirty="0" smtClean="0">
                <a:hlinkClick r:id="rId4"/>
              </a:rPr>
              <a:t>www.facebook.com/TxDisabilities</a:t>
            </a:r>
            <a:r>
              <a:rPr lang="en-US" sz="5400" dirty="0" smtClean="0"/>
              <a:t> </a:t>
            </a:r>
          </a:p>
          <a:p>
            <a:pPr algn="ctr"/>
            <a:endParaRPr lang="en-US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524000" y="533401"/>
            <a:ext cx="8915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      The Coalition of Texans with Disabilities</a:t>
            </a: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0327" y="1300398"/>
            <a:ext cx="3491345" cy="218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696" y="735497"/>
            <a:ext cx="10162692" cy="5125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Harris County STAR Plus pilot </a:t>
            </a:r>
            <a:endParaRPr lang="en-US" sz="6600" dirty="0"/>
          </a:p>
          <a:p>
            <a:pPr marL="0" indent="0">
              <a:buNone/>
            </a:pPr>
            <a:r>
              <a:rPr lang="en-US" sz="6600" dirty="0" smtClean="0"/>
              <a:t>2005 Battle of the Titans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76" y="2790376"/>
            <a:ext cx="3821389" cy="38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63338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u="sng" dirty="0" smtClean="0"/>
              <a:t>Harris County MCOs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600" b="1" dirty="0" smtClean="0"/>
              <a:t>STAR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</a:t>
            </a:r>
            <a:br>
              <a:rPr lang="en-US" sz="2800" dirty="0"/>
            </a:br>
            <a:r>
              <a:rPr lang="en-US" sz="2800" dirty="0"/>
              <a:t>Amerigroup, Community Health Choice, Molina, Texas Children's, </a:t>
            </a:r>
            <a:r>
              <a:rPr lang="en-US" sz="2800" dirty="0" smtClean="0"/>
              <a:t>United</a:t>
            </a:r>
            <a:br>
              <a:rPr lang="en-US" sz="2800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3600" b="1" dirty="0"/>
              <a:t>STAR+PLUS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-</a:t>
            </a:r>
            <a:br>
              <a:rPr lang="en-US" sz="2800" dirty="0"/>
            </a:br>
            <a:r>
              <a:rPr lang="en-US" sz="2800" dirty="0"/>
              <a:t>Amerigroup, Molina, </a:t>
            </a:r>
            <a:r>
              <a:rPr lang="en-US" sz="2800" dirty="0" smtClean="0"/>
              <a:t>United</a:t>
            </a:r>
            <a:br>
              <a:rPr lang="en-US" sz="28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STAR Kids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</a:t>
            </a:r>
            <a:br>
              <a:rPr lang="en-US" sz="2800" dirty="0"/>
            </a:br>
            <a:r>
              <a:rPr lang="en-US" sz="2800" dirty="0"/>
              <a:t>Amerigroup</a:t>
            </a:r>
            <a:r>
              <a:rPr lang="en-US" sz="2800" dirty="0" smtClean="0"/>
              <a:t>, Texas </a:t>
            </a:r>
            <a:r>
              <a:rPr lang="en-US" sz="2800" dirty="0"/>
              <a:t>Children's, </a:t>
            </a:r>
            <a:r>
              <a:rPr lang="en-US" sz="2800" dirty="0" smtClean="0"/>
              <a:t>United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3600" b="1" dirty="0"/>
              <a:t>CHIP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</a:t>
            </a:r>
            <a:br>
              <a:rPr lang="en-US" sz="2800" dirty="0"/>
            </a:br>
            <a:r>
              <a:rPr lang="en-US" sz="2800" dirty="0"/>
              <a:t>Amerigroup, Community Health Choice, Molina, Texas Children's, United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95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286" y="1122363"/>
            <a:ext cx="8918713" cy="8058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Decision makers in Medicaid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42" y="2405270"/>
            <a:ext cx="9296400" cy="2932043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lphaUcPeriod"/>
            </a:pPr>
            <a:r>
              <a:rPr lang="en-US" sz="4400" b="1" dirty="0" smtClean="0"/>
              <a:t>Managed Care Organizations</a:t>
            </a:r>
          </a:p>
          <a:p>
            <a:pPr marL="742950" indent="-742950" algn="l">
              <a:buFont typeface="+mj-lt"/>
              <a:buAutoNum type="alphaUcPeriod"/>
            </a:pPr>
            <a:r>
              <a:rPr lang="en-US" sz="4400" b="1" dirty="0" smtClean="0"/>
              <a:t>Texas Health and Human Services Commission</a:t>
            </a:r>
          </a:p>
          <a:p>
            <a:pPr marL="742950" indent="-742950" algn="l">
              <a:buFont typeface="+mj-lt"/>
              <a:buAutoNum type="alphaUcPeriod"/>
            </a:pPr>
            <a:r>
              <a:rPr lang="en-US" sz="4400" b="1" dirty="0" smtClean="0"/>
              <a:t>Legislature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184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/>
            </a:pPr>
            <a:endParaRPr lang="en-US" sz="4800" b="1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4800" b="1" dirty="0" smtClean="0"/>
              <a:t>Managed </a:t>
            </a:r>
            <a:r>
              <a:rPr lang="en-US" sz="4800" b="1" dirty="0"/>
              <a:t>Care Organizations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800" b="1" dirty="0"/>
              <a:t>Texas Health and Human Services Commission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800" b="1" dirty="0"/>
              <a:t>Legislature</a:t>
            </a:r>
          </a:p>
          <a:p>
            <a:endParaRPr lang="en-US" dirty="0"/>
          </a:p>
        </p:txBody>
      </p:sp>
      <p:sp>
        <p:nvSpPr>
          <p:cNvPr id="4" name="AutoShape 2" descr="Image result for doctor images"/>
          <p:cNvSpPr>
            <a:spLocks noChangeAspect="1" noChangeArrowheads="1"/>
          </p:cNvSpPr>
          <p:nvPr/>
        </p:nvSpPr>
        <p:spPr bwMode="auto">
          <a:xfrm>
            <a:off x="155574" y="-161165"/>
            <a:ext cx="321503" cy="3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octor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9901"/>
          </a:xfrm>
        </p:spPr>
        <p:txBody>
          <a:bodyPr/>
          <a:lstStyle/>
          <a:p>
            <a:r>
              <a:rPr lang="en-US" b="1" dirty="0" smtClean="0"/>
              <a:t>Shortage of Docs Accepting </a:t>
            </a:r>
            <a:br>
              <a:rPr lang="en-US" b="1" dirty="0" smtClean="0"/>
            </a:br>
            <a:r>
              <a:rPr lang="en-US" b="1" dirty="0" smtClean="0"/>
              <a:t>Medicaid Consumers 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86" y="160338"/>
            <a:ext cx="3167186" cy="26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Which MCOs serve my area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/>
            </a:pPr>
            <a:endParaRPr lang="en-US" sz="4400" b="1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4400" b="1" dirty="0" smtClean="0"/>
              <a:t>Managed </a:t>
            </a:r>
            <a:r>
              <a:rPr lang="en-US" sz="4400" b="1" dirty="0"/>
              <a:t>Care Organizations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 b="1" dirty="0"/>
              <a:t>Texas Health and Human Services Commission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 b="1" dirty="0"/>
              <a:t>Legislature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Difficult to Retain Home Health Workers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/>
            </a:pPr>
            <a:endParaRPr lang="en-US" b="1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4400" b="1" dirty="0" smtClean="0"/>
              <a:t>Managed </a:t>
            </a:r>
            <a:r>
              <a:rPr lang="en-US" sz="4400" b="1" dirty="0"/>
              <a:t>Care Organizations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 b="1" dirty="0"/>
              <a:t>Texas Health and Human Services Commission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 b="1" dirty="0"/>
              <a:t>Legislature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Network of Specialists </a:t>
            </a:r>
            <a:br>
              <a:rPr lang="en-US" b="1" dirty="0" smtClean="0"/>
            </a:br>
            <a:r>
              <a:rPr lang="en-US" b="1" dirty="0" smtClean="0"/>
              <a:t>is Too Small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lphaUcPeriod"/>
            </a:pPr>
            <a:endParaRPr lang="en-US" b="1" dirty="0" smtClean="0"/>
          </a:p>
          <a:p>
            <a:pPr marL="742950" indent="-742950">
              <a:buFont typeface="+mj-lt"/>
              <a:buAutoNum type="alphaUcPeriod"/>
            </a:pPr>
            <a:endParaRPr lang="en-US" sz="4400" b="1" dirty="0" smtClean="0"/>
          </a:p>
          <a:p>
            <a:pPr marL="742950" indent="-742950">
              <a:buFont typeface="+mj-lt"/>
              <a:buAutoNum type="alphaUcPeriod"/>
            </a:pPr>
            <a:endParaRPr lang="en-US" sz="4400" b="1" dirty="0"/>
          </a:p>
          <a:p>
            <a:pPr marL="742950" indent="-742950">
              <a:buFont typeface="+mj-lt"/>
              <a:buAutoNum type="alphaUcPeriod"/>
            </a:pPr>
            <a:r>
              <a:rPr lang="en-US" sz="4400" b="1" dirty="0" smtClean="0"/>
              <a:t>Managed </a:t>
            </a:r>
            <a:r>
              <a:rPr lang="en-US" sz="4400" b="1" dirty="0"/>
              <a:t>Care Organizations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 b="1" dirty="0"/>
              <a:t>Texas Health and Human Services Commission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 b="1" dirty="0"/>
              <a:t>Legislature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29" y="365125"/>
            <a:ext cx="3410571" cy="34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218</Words>
  <Application>Microsoft Office PowerPoint</Application>
  <PresentationFormat>Widescreen</PresentationFormat>
  <Paragraphs>63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Harris County MCOs  STAR  - Amerigroup, Community Health Choice, Molina, Texas Children's, United  STAR+PLUS - Amerigroup, Molina, United  STAR Kids - Amerigroup, Texas Children's, United  CHIP - Amerigroup, Community Health Choice, Molina, Texas Children's, United </vt:lpstr>
      <vt:lpstr>Decision makers in Medicaid</vt:lpstr>
      <vt:lpstr>Shortage of Docs Accepting  Medicaid Consumers </vt:lpstr>
      <vt:lpstr>Which MCOs serve my area</vt:lpstr>
      <vt:lpstr>Difficult to Retain Home Health Workers</vt:lpstr>
      <vt:lpstr>The Network of Specialists  is Too Small </vt:lpstr>
      <vt:lpstr>Ensuring Accountability for Services </vt:lpstr>
      <vt:lpstr>True or False</vt:lpstr>
      <vt:lpstr>False!</vt:lpstr>
      <vt:lpstr>Critical Needs that can be much better!</vt:lpstr>
      <vt:lpstr>Medicaid Dental Benefits for Adults  Better:  Nutrition, Health, Employability, Social Opportunities  Less:  Emergency Rooms, Opioid Rx</vt:lpstr>
      <vt:lpstr>Crushing The Workforce</vt:lpstr>
      <vt:lpstr>PowerPoint Presentation</vt:lpstr>
      <vt:lpstr>PowerPoint Presentation</vt:lpstr>
      <vt:lpstr>PowerPoint Presentation</vt:lpstr>
      <vt:lpstr>Know your policymakers  Get your policymakers to know you  Face of the issue  Value of the issue  Join a group/organization </vt:lpstr>
      <vt:lpstr>PowerPoint Presentation</vt:lpstr>
    </vt:vector>
  </TitlesOfParts>
  <Company>CTD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Borel</dc:creator>
  <cp:lastModifiedBy>Dennis Borel</cp:lastModifiedBy>
  <cp:revision>15</cp:revision>
  <cp:lastPrinted>2018-04-29T20:48:48Z</cp:lastPrinted>
  <dcterms:created xsi:type="dcterms:W3CDTF">2018-04-29T18:47:04Z</dcterms:created>
  <dcterms:modified xsi:type="dcterms:W3CDTF">2018-04-29T21:05:03Z</dcterms:modified>
</cp:coreProperties>
</file>